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e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C499F-1B2B-489E-A24B-14114886E2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2B075-80AF-49B2-B74D-6B89C2960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4FD24-0721-4CEA-8A3E-4C0FF9997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39AB8-8273-433A-8854-E896C1947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33FC38-4CC5-4863-ADDE-BA54233C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7917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DF69B-D843-48E1-9248-603CBDEDE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BA1AC-45F9-4F20-824F-256F3B581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75DDB-2B51-4026-B599-4FBAB1EB6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37EF3-6172-48F5-892A-AA1F1B533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9D2-D574-4140-A0AE-3F5E6A7FF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025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88FFE0-7024-4AB8-A7F3-66E21F50D5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145276-D150-4E38-86E8-21949CCD3D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73D2A-9B54-4F74-AA29-4E98A15E4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6F338-A45F-4D33-983E-810F8AB1B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D61E8F-6D1E-4398-82DE-3F3EE00F3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5912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035BA-4C3A-4D6D-8E4C-88684373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F9E5E-1949-4312-9C7E-D1240AF67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A2C2E3-6ADE-4A0C-A4DA-AE3DB0E39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50D826-8EB7-4EE5-80A2-F13E09471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B1CCA-E0E6-4EF1-8107-8F6D245DE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9734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4F8E0-3A07-4179-8FB7-5E5965F2E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C7CB8-BA9C-4D9A-A106-3D4BACE8A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78EC6-4340-461F-AB67-0EDC22CEF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ECA40-83FD-4719-8D4C-11077E87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C23C0F-CB13-4078-A243-F5C599004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49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BE56A-E0A6-4F88-BB62-8C218A20F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099C2-DE1B-41AD-AE94-1C0278D361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42587-A435-4F56-9653-59FCD1585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B5F5F8-F3A5-4B1C-8240-C7A556298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65A10-01EB-49AF-8F64-77B7F44A9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C89CE-5440-4C90-9E6C-C5851ADFE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41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27BA7-A0BF-4FB3-9893-FA72467A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63EBD-24BF-4A16-914A-BA4369FE69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96F06-F5CF-4697-98A0-F5BD065FC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D00FCB-D01F-486F-A79D-7DC1C05D66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7CACC3-30D6-4EE4-8349-DF604FAF7B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9AB83D-84D4-4364-ACEB-4BE460C1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322AFE-A33D-4AAE-9420-93BA69758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FD3868-A7F3-42C5-B63D-2B71DBE8C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9211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FBE73-C72D-4265-9ED8-1499206B9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5D92A0-8CB3-4A9B-A6B1-B4391134A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2BB46-4CC7-4471-9362-DBF1DE1F7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58CE38-4CAC-449B-A527-519A4D3E2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22901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58613B-7FA8-48C0-8DE3-73470359B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C880D4-B76C-4C19-AA7F-CB06091D7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92233-CC66-423B-99A1-8606B16C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6762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05AEA-FB11-45BD-81CB-79EEC186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7FD77-129C-445B-AF03-87AA45CA8B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EB5B0-47C0-4EAC-A831-AA650E12E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454981-7233-494D-B46F-2AD557C2C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231C3-949F-4A45-A377-9AA983B1F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1E659B-D978-4F09-AA4F-8BF423EE8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032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1E17-29E1-43CF-9E50-480BC30A5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B38C46-F513-4E1B-ABEA-11254601E7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60EFB5-8941-4059-817D-6A9CA7981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655026-85DA-4474-9D7C-5A7B86408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F5E58B-B1DD-4FBD-8D8B-BB4FE039F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28A45-E3B5-4718-B3A6-2E1712877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3649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hyperlink" Target="http://www.youtube.com/watch?v=gKVIWyj2QnU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837473B0-CC2E-450A-ABE3-18F120FF3D39}">
                <a1611:picAttrSrcUrl xmlns:a1611="http://schemas.microsoft.com/office/drawing/2016/11/main" r:id="rId14"/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561EE-77B5-45B4-8F0B-588D3E0C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6801B-E9F2-4104-95A1-90E9BEEE2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D7502-61D1-486F-BA8E-005BFA8190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456F9-6D82-4EA6-AB8C-443FAD1822CF}" type="datetimeFigureOut">
              <a:rPr lang="ru-RU" smtClean="0"/>
              <a:t>20.06.2021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10318-8EA0-4E69-BD17-605C4E208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7B862-B298-46A4-9F57-03365F5E7C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B19168-D4F1-4FED-8580-4E56DFEDC9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5218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E5399-6E0A-48ED-A55A-96DF5FF81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9439"/>
            <a:ext cx="9144000" cy="2387600"/>
          </a:xfrm>
        </p:spPr>
        <p:txBody>
          <a:bodyPr/>
          <a:lstStyle/>
          <a:p>
            <a:r>
              <a:rPr lang="uk-UA" dirty="0">
                <a:solidFill>
                  <a:schemeClr val="bg1"/>
                </a:solidFill>
              </a:rPr>
              <a:t>Перекладач з англійської в азбуку Морзе «</a:t>
            </a:r>
            <a:r>
              <a:rPr lang="uk-UA" dirty="0" err="1">
                <a:solidFill>
                  <a:schemeClr val="bg1"/>
                </a:solidFill>
              </a:rPr>
              <a:t>Штірліц</a:t>
            </a:r>
            <a:r>
              <a:rPr lang="uk-UA" dirty="0">
                <a:solidFill>
                  <a:schemeClr val="bg1"/>
                </a:solidFill>
              </a:rPr>
              <a:t>»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5B9DA0-ED6A-471F-A53E-D522E482200B}"/>
              </a:ext>
            </a:extLst>
          </p:cNvPr>
          <p:cNvSpPr txBox="1"/>
          <p:nvPr/>
        </p:nvSpPr>
        <p:spPr>
          <a:xfrm>
            <a:off x="7249493" y="3771038"/>
            <a:ext cx="494250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2000" dirty="0">
                <a:solidFill>
                  <a:schemeClr val="bg1"/>
                </a:solidFill>
              </a:rPr>
              <a:t>Штирлицу попала в голову пуля. </a:t>
            </a:r>
          </a:p>
          <a:p>
            <a:pPr algn="r"/>
            <a:r>
              <a:rPr lang="ru-RU" sz="2000" dirty="0">
                <a:solidFill>
                  <a:schemeClr val="bg1"/>
                </a:solidFill>
              </a:rPr>
              <a:t>"Разрывная," - раскинул мозгами Штирлиц.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C6DB43-6D32-4739-BFBA-40C07B151BA6}"/>
              </a:ext>
            </a:extLst>
          </p:cNvPr>
          <p:cNvSpPr txBox="1"/>
          <p:nvPr/>
        </p:nvSpPr>
        <p:spPr>
          <a:xfrm>
            <a:off x="9957253" y="5695341"/>
            <a:ext cx="19295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1400" dirty="0">
                <a:solidFill>
                  <a:schemeClr val="bg1"/>
                </a:solidFill>
              </a:rPr>
              <a:t>Олександр Гетманцев  </a:t>
            </a:r>
          </a:p>
          <a:p>
            <a:r>
              <a:rPr lang="uk-UA" sz="1400" dirty="0">
                <a:solidFill>
                  <a:schemeClr val="bg1"/>
                </a:solidFill>
              </a:rPr>
              <a:t>Артем Приходько</a:t>
            </a:r>
            <a:endParaRPr lang="ru-R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14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6CBE0-7A9E-4924-A70B-F7913C925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805" y="1883729"/>
            <a:ext cx="4864223" cy="30905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uk-UA" dirty="0">
                <a:solidFill>
                  <a:schemeClr val="bg1"/>
                </a:solidFill>
              </a:rPr>
              <a:t>Азбука Морзе є простим способом кодування тексту у сигнал та передачу його на відстань. </a:t>
            </a:r>
          </a:p>
          <a:p>
            <a:pPr marL="0" indent="0" algn="ctr">
              <a:buNone/>
            </a:pPr>
            <a:r>
              <a:rPr lang="uk-UA" dirty="0">
                <a:solidFill>
                  <a:schemeClr val="bg1"/>
                </a:solidFill>
              </a:rPr>
              <a:t>Ми вирішили зробити перекладач з англійської в Морзе</a:t>
            </a:r>
          </a:p>
          <a:p>
            <a:pPr marL="0" indent="0" algn="ctr">
              <a:buNone/>
            </a:pP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1026" name="Picture 2" descr="https://static1-repo.aif.ru/1/0e/82173/f17337cda1f7379c312cc49f79aea74a.jpg">
            <a:extLst>
              <a:ext uri="{FF2B5EF4-FFF2-40B4-BE49-F238E27FC236}">
                <a16:creationId xmlns:a16="http://schemas.microsoft.com/office/drawing/2014/main" id="{45FA1C99-1ED5-4329-AD53-F27B9A205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078" y="139884"/>
            <a:ext cx="4933673" cy="6578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125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6490C93-B361-4FB8-BB56-E0EF534D5FF4}"/>
              </a:ext>
            </a:extLst>
          </p:cNvPr>
          <p:cNvSpPr txBox="1"/>
          <p:nvPr/>
        </p:nvSpPr>
        <p:spPr>
          <a:xfrm>
            <a:off x="4981187" y="186431"/>
            <a:ext cx="222962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000" dirty="0">
                <a:solidFill>
                  <a:schemeClr val="bg1"/>
                </a:solidFill>
              </a:rPr>
              <a:t>Схема</a:t>
            </a:r>
            <a:endParaRPr lang="ru-RU" sz="3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AA2B0-0066-438E-B0A6-2E67C2503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312" y="907868"/>
            <a:ext cx="8173375" cy="45975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D3BC926-3AC9-40DF-9C46-1844C98F23D9}"/>
              </a:ext>
            </a:extLst>
          </p:cNvPr>
          <p:cNvSpPr txBox="1"/>
          <p:nvPr/>
        </p:nvSpPr>
        <p:spPr>
          <a:xfrm>
            <a:off x="2009312" y="5850384"/>
            <a:ext cx="8173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dirty="0">
                <a:solidFill>
                  <a:schemeClr val="bg1"/>
                </a:solidFill>
              </a:rPr>
              <a:t>Схема насправді є дуже простою, це просто світлодіод підключений  до </a:t>
            </a:r>
            <a:r>
              <a:rPr lang="uk-UA" dirty="0" err="1">
                <a:solidFill>
                  <a:schemeClr val="bg1"/>
                </a:solidFill>
              </a:rPr>
              <a:t>Ардуіно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31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768DA6C-EB95-4B47-AC0B-27E7A2162D98}"/>
              </a:ext>
            </a:extLst>
          </p:cNvPr>
          <p:cNvSpPr txBox="1"/>
          <p:nvPr/>
        </p:nvSpPr>
        <p:spPr>
          <a:xfrm flipH="1">
            <a:off x="5017213" y="328475"/>
            <a:ext cx="215757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000" dirty="0">
                <a:solidFill>
                  <a:schemeClr val="bg1"/>
                </a:solidFill>
              </a:rPr>
              <a:t>Код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ED80C-7241-4258-A5B4-BEFD6ABA14B3}"/>
              </a:ext>
            </a:extLst>
          </p:cNvPr>
          <p:cNvSpPr txBox="1"/>
          <p:nvPr/>
        </p:nvSpPr>
        <p:spPr>
          <a:xfrm>
            <a:off x="2527177" y="2951946"/>
            <a:ext cx="7137646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500" dirty="0">
                <a:solidFill>
                  <a:schemeClr val="bg1"/>
                </a:solidFill>
              </a:rPr>
              <a:t>Файл з кодом буде знаходитись у папці на </a:t>
            </a:r>
            <a:r>
              <a:rPr lang="uk-UA" sz="2500" dirty="0" err="1">
                <a:solidFill>
                  <a:schemeClr val="bg1"/>
                </a:solidFill>
              </a:rPr>
              <a:t>гітхабі</a:t>
            </a:r>
            <a:endParaRPr lang="ru-RU" sz="2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20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4ABDC16-0F0F-4F96-9658-212D922669FC}"/>
              </a:ext>
            </a:extLst>
          </p:cNvPr>
          <p:cNvSpPr txBox="1"/>
          <p:nvPr/>
        </p:nvSpPr>
        <p:spPr>
          <a:xfrm>
            <a:off x="3538537" y="80190"/>
            <a:ext cx="51149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3000" dirty="0">
                <a:solidFill>
                  <a:schemeClr val="bg1"/>
                </a:solidFill>
              </a:rPr>
              <a:t>Сигнал </a:t>
            </a:r>
            <a:r>
              <a:rPr lang="en-US" sz="3000" dirty="0">
                <a:solidFill>
                  <a:schemeClr val="bg1"/>
                </a:solidFill>
              </a:rPr>
              <a:t>SOS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87513F-A9AE-4981-8AE7-542FD41A83E2}"/>
              </a:ext>
            </a:extLst>
          </p:cNvPr>
          <p:cNvSpPr txBox="1"/>
          <p:nvPr/>
        </p:nvSpPr>
        <p:spPr>
          <a:xfrm>
            <a:off x="242886" y="634188"/>
            <a:ext cx="117062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2500" dirty="0">
                <a:solidFill>
                  <a:schemeClr val="bg1"/>
                </a:solidFill>
              </a:rPr>
              <a:t>Найвідомішим сигнал який  </a:t>
            </a:r>
            <a:r>
              <a:rPr lang="uk-UA" sz="2500" dirty="0" err="1">
                <a:solidFill>
                  <a:schemeClr val="bg1"/>
                </a:solidFill>
              </a:rPr>
              <a:t>відправляэться</a:t>
            </a:r>
            <a:r>
              <a:rPr lang="uk-UA" sz="2500" dirty="0">
                <a:solidFill>
                  <a:schemeClr val="bg1"/>
                </a:solidFill>
              </a:rPr>
              <a:t> азбукою Морзе є сигнал заклику про невідкладну допомогу </a:t>
            </a:r>
          </a:p>
          <a:p>
            <a:pPr algn="ctr"/>
            <a:r>
              <a:rPr lang="uk-UA" sz="2500" dirty="0">
                <a:solidFill>
                  <a:schemeClr val="bg1"/>
                </a:solidFill>
              </a:rPr>
              <a:t>у надзвичайній ситуації.</a:t>
            </a:r>
          </a:p>
          <a:p>
            <a:pPr algn="ctr"/>
            <a:r>
              <a:rPr lang="en-US" sz="2500" dirty="0">
                <a:solidFill>
                  <a:schemeClr val="bg1"/>
                </a:solidFill>
              </a:rPr>
              <a:t>SOS </a:t>
            </a:r>
            <a:r>
              <a:rPr lang="uk-UA" sz="2500" dirty="0">
                <a:solidFill>
                  <a:schemeClr val="bg1"/>
                </a:solidFill>
              </a:rPr>
              <a:t>на Морзе записується як </a:t>
            </a:r>
            <a:r>
              <a:rPr lang="ru-RU" sz="2500" dirty="0">
                <a:solidFill>
                  <a:schemeClr val="bg1"/>
                </a:solidFill>
              </a:rPr>
              <a:t>« . . . - - - . . . »</a:t>
            </a:r>
          </a:p>
        </p:txBody>
      </p:sp>
      <p:pic>
        <p:nvPicPr>
          <p:cNvPr id="6" name="video_2021-06-20_10-30-43">
            <a:hlinkClick r:id="" action="ppaction://media"/>
            <a:extLst>
              <a:ext uri="{FF2B5EF4-FFF2-40B4-BE49-F238E27FC236}">
                <a16:creationId xmlns:a16="http://schemas.microsoft.com/office/drawing/2014/main" id="{EBE2CAE7-080A-4AF7-A0D3-745A342C41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273451" y="525603"/>
            <a:ext cx="4473775" cy="795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01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3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B0E41C-46F9-403C-9408-07A32821C298}"/>
              </a:ext>
            </a:extLst>
          </p:cNvPr>
          <p:cNvSpPr txBox="1"/>
          <p:nvPr/>
        </p:nvSpPr>
        <p:spPr>
          <a:xfrm>
            <a:off x="3038475" y="2998113"/>
            <a:ext cx="611505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5000" dirty="0">
                <a:solidFill>
                  <a:schemeClr val="bg1"/>
                </a:solidFill>
              </a:rPr>
              <a:t>Дякуємо за увагу!</a:t>
            </a:r>
            <a:endParaRPr lang="ru-RU" sz="5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6676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111</Words>
  <Application>Microsoft Office PowerPoint</Application>
  <PresentationFormat>Widescreen</PresentationFormat>
  <Paragraphs>16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Перекладач з англійської в азбуку Морзе «Штірліц»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Перекладач з англійської в азбуку Морзе «Штірліц»</dc:title>
  <dc:creator>Олександр Гетманцев</dc:creator>
  <cp:lastModifiedBy>Олександр Гетманцев</cp:lastModifiedBy>
  <cp:revision>5</cp:revision>
  <dcterms:created xsi:type="dcterms:W3CDTF">2021-06-20T06:52:13Z</dcterms:created>
  <dcterms:modified xsi:type="dcterms:W3CDTF">2021-06-20T07:34:17Z</dcterms:modified>
</cp:coreProperties>
</file>

<file path=docProps/thumbnail.jpeg>
</file>